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62" r:id="rId4"/>
    <p:sldId id="264" r:id="rId5"/>
    <p:sldId id="266" r:id="rId6"/>
    <p:sldId id="267" r:id="rId7"/>
    <p:sldId id="269" r:id="rId8"/>
    <p:sldId id="263" r:id="rId9"/>
  </p:sldIdLst>
  <p:sldSz cx="12192000" cy="6858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Montserrat" charset="-52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hHTgEcjSg6JV0x4VeaJU2zCb1t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0A3F0"/>
    <a:srgbClr val="FF7114"/>
    <a:srgbClr val="FF7618"/>
    <a:srgbClr val="FF9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9"/>
    <p:restoredTop sz="99374" autoAdjust="0"/>
  </p:normalViewPr>
  <p:slideViewPr>
    <p:cSldViewPr snapToGrid="0" snapToObjects="1">
      <p:cViewPr>
        <p:scale>
          <a:sx n="100" d="100"/>
          <a:sy n="100" d="100"/>
        </p:scale>
        <p:origin x="-1134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73443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6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6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6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0" r:id="rId4"/>
    <p:sldLayoutId id="21474836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2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190500"/>
            <a:ext cx="11781637" cy="62579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КОМУНАЛЬНИЙ    ЗАКЛАД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«ЗАКЛАД   ДОШКІЛЬНОЇ   ОСВІТИ   № 29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ВІННИЦЬКОЇ  МІСЬКОЇ  РАДИ»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uk-UA" sz="2000" b="1" i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uk-UA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майстерка для вихователів старших груп ЗДО ВТГ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«ЕТАПИ РОБОТИ ПО ОЗДОБЛЕННЮ БАНКИ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ОСВЯЧЕНОЇ ВОДИ »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</a:t>
            </a:r>
          </a:p>
          <a:p>
            <a:pPr algn="r">
              <a:lnSpc>
                <a:spcPct val="114000"/>
              </a:lnSpc>
              <a:spcBef>
                <a:spcPts val="0"/>
              </a:spcBef>
            </a:pPr>
            <a:endParaRPr lang="uk-UA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14000"/>
              </a:lnSpc>
              <a:spcBef>
                <a:spcPts val="0"/>
              </a:spcBef>
            </a:pP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Спікер: Світлана Костюк, вихователь ЗДО № 29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14000"/>
              </a:lnSpc>
              <a:spcBef>
                <a:spcPts val="0"/>
              </a:spcBef>
            </a:pPr>
            <a:endParaRPr lang="uk-UA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Дата проведення</a:t>
            </a:r>
            <a:r>
              <a:rPr lang="uk-UA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14.02.2023,  13.00</a:t>
            </a:r>
            <a:endParaRPr lang="uk-UA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uk-UA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3264616"/>
            <a:ext cx="3238500" cy="359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3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6325" y="704850"/>
            <a:ext cx="6086475" cy="615315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583885" y="325955"/>
            <a:ext cx="4642465" cy="634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28600" y="333375"/>
            <a:ext cx="5376057" cy="5049379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МАТЕРІАЛИ ДЛЯ РОБОТИ:</a:t>
            </a:r>
          </a:p>
          <a:p>
            <a:pPr algn="ctr"/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Скляна банка з металевою кришкою;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Декоративний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джут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Клей - пістолет;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Ножиці;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Серветки;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Матеріали для декору.</a:t>
            </a: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2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6325" y="704850"/>
            <a:ext cx="6086475" cy="615315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r="8939"/>
          <a:stretch>
            <a:fillRect/>
          </a:stretch>
        </p:blipFill>
        <p:spPr bwMode="auto">
          <a:xfrm rot="16200000">
            <a:off x="3719515" y="909638"/>
            <a:ext cx="4657725" cy="723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7175" y="152401"/>
            <a:ext cx="11638761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ПЕРШИЙ  ЕТАП РОБОТИ:</a:t>
            </a:r>
          </a:p>
          <a:p>
            <a:pPr marL="457200" indent="-457200" algn="ctr">
              <a:lnSpc>
                <a:spcPct val="150000"/>
              </a:lnSpc>
            </a:pPr>
            <a:r>
              <a:rPr lang="uk-UA" sz="2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Готуємо місце для роботи;</a:t>
            </a:r>
          </a:p>
          <a:p>
            <a:pPr algn="ctr">
              <a:lnSpc>
                <a:spcPct val="150000"/>
              </a:lnSpc>
            </a:pPr>
            <a:r>
              <a:rPr lang="uk-UA" sz="2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Миємо банку з кришкою содою та просушуємо;</a:t>
            </a:r>
          </a:p>
          <a:p>
            <a:pPr algn="ctr">
              <a:lnSpc>
                <a:spcPct val="150000"/>
              </a:lnSpc>
            </a:pPr>
            <a:r>
              <a:rPr lang="uk-UA" sz="2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Вмикаємо клей-пістолет у розетку.</a:t>
            </a: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2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6325" y="704850"/>
            <a:ext cx="6086475" cy="615315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63" y="239254"/>
            <a:ext cx="4788273" cy="359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239254"/>
            <a:ext cx="4884332" cy="359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16362" y="4150218"/>
            <a:ext cx="1124501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ДРУГИЙ ЕТАП РОБОТИ:</a:t>
            </a:r>
          </a:p>
          <a:p>
            <a:pPr marL="457200" indent="-457200" algn="ctr"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Фіксуємо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джут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внизу банки за допомогою гарячого клею;</a:t>
            </a:r>
          </a:p>
          <a:p>
            <a:pPr algn="ctr"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2. Щільно обмотуємо ємкість, залишаючи 2 см. зверху банки;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3. Закріплюємо кінець шпагату клеєм.</a:t>
            </a:r>
          </a:p>
        </p:txBody>
      </p:sp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2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6325" y="704850"/>
            <a:ext cx="6086475" cy="615315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9" y="929968"/>
            <a:ext cx="5607041" cy="420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67425" y="1181100"/>
            <a:ext cx="601027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ТРЕТІЙ ЕТАП РОБОТИ:</a:t>
            </a:r>
          </a:p>
          <a:p>
            <a:pPr marL="457200" indent="-457200" algn="ctr"/>
            <a:endParaRPr lang="uk-UA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Формуємо коло з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джута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приклеюємо </a:t>
            </a:r>
          </a:p>
          <a:p>
            <a:pPr marL="457200" indent="-457200"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центру кришки;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Намотуємо шпагатом зовнішню    поверхню кришки;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Фіксуємо кінець шпагату клеєм.</a:t>
            </a:r>
          </a:p>
          <a:p>
            <a:endParaRPr lang="uk-UA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2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6325" y="704850"/>
            <a:ext cx="6086475" cy="615315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61736" y="-561735"/>
            <a:ext cx="3369950" cy="449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7791867" y="2451193"/>
            <a:ext cx="3771468" cy="502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381500" y="190501"/>
            <a:ext cx="76751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ЧЕТВЕРТИЙ ЕТАП РОБОТИ: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Декоруємо банку мереживом;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Готуємо 6 відрізків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джута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довжиною 60 см.;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Закріплюємо на столі відрізки за допомогою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скотчу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0500" y="3369952"/>
            <a:ext cx="609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Методом плетіння коси робимо ручку;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5.Залишки шпагату відрізаємо і зав’язуємо на вузол з двох сторін.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Приклеюємо ручку по боках банки та обмотуємо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джутом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 кришкою для міцності.</a:t>
            </a:r>
          </a:p>
        </p:txBody>
      </p:sp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2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6325" y="123826"/>
            <a:ext cx="7009612" cy="3190874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П’ЯТИЙ  ЕТАП РОБОТИ:</a:t>
            </a:r>
          </a:p>
          <a:p>
            <a:pPr algn="l">
              <a:lnSpc>
                <a:spcPct val="150000"/>
              </a:lnSpc>
            </a:pP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Оздоблюємо банку декором: стрічками, бантом, </a:t>
            </a:r>
            <a:r>
              <a:rPr lang="uk-UA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паєтками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намистинками, штучними квітами, тощо.</a:t>
            </a:r>
          </a:p>
          <a:p>
            <a:pPr algn="l">
              <a:lnSpc>
                <a:spcPct val="150000"/>
              </a:lnSpc>
            </a:pP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2.Закриваємо кришкою і наш виріб готовий.</a:t>
            </a:r>
          </a:p>
          <a:p>
            <a:pPr marL="508000" indent="-457200">
              <a:lnSpc>
                <a:spcPct val="100000"/>
              </a:lnSpc>
            </a:pPr>
            <a:endParaRPr lang="uk-UA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231" y="995926"/>
            <a:ext cx="4643094" cy="515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7475" y="3314700"/>
            <a:ext cx="4684851" cy="351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ксана\Desktop\Фони набор 4\изображение_viber_2022-02-07_11-28-56-858.jpg"/>
          <p:cNvPicPr>
            <a:picLocks noChangeAspect="1" noChangeArrowheads="1"/>
          </p:cNvPicPr>
          <p:nvPr/>
        </p:nvPicPr>
        <p:blipFill>
          <a:blip r:embed="rId2"/>
          <a:srcRect l="66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190500"/>
            <a:ext cx="12077699" cy="666750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endParaRPr lang="uk-UA" sz="2000" b="1" i="1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114000"/>
              </a:lnSpc>
              <a:spcBef>
                <a:spcPts val="0"/>
              </a:spcBef>
            </a:pPr>
            <a:endParaRPr lang="uk-UA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uk-UA" sz="6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uk-UA" sz="6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6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uk-UA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uk-UA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="" xmlns:a16="http://schemas.microsoft.com/office/drawing/2014/main" id="{70D1B603-7CA6-4007-AB24-E8F95E7E9B2E}"/>
              </a:ext>
            </a:extLst>
          </p:cNvPr>
          <p:cNvSpPr txBox="1">
            <a:spLocks/>
          </p:cNvSpPr>
          <p:nvPr/>
        </p:nvSpPr>
        <p:spPr>
          <a:xfrm>
            <a:off x="5418937" y="5135103"/>
            <a:ext cx="6477000" cy="86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800" b="1" dirty="0">
              <a:solidFill>
                <a:srgbClr val="00ACED"/>
              </a:solidFill>
              <a:latin typeface="Montserrat" panose="00000500000000000000" pitchFamily="50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7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800" b="1" dirty="0">
            <a:solidFill>
              <a:srgbClr val="00ACED"/>
            </a:solidFill>
            <a:latin typeface="Montserrat" panose="00000500000000000000" pitchFamily="50" charset="-5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268</Words>
  <Application>Microsoft Office PowerPoint</Application>
  <PresentationFormat>Произвольный</PresentationFormat>
  <Paragraphs>66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Calibri</vt:lpstr>
      <vt:lpstr>Montserrat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«ІНКЛЮЗИВНЕ НАВЧАННЯ: ПРАКТИКИ ДЛЯ ЩОДЕННОГО ВИКОРИСТАННЯ У ЗАКЛАДАХ ЗАГАЛЬНОЇ СЕРЕДНЬОЇ ОСВІТИ»</dc:title>
  <dc:creator>Tetiana Palamar</dc:creator>
  <cp:lastModifiedBy>Оксана</cp:lastModifiedBy>
  <cp:revision>154</cp:revision>
  <dcterms:created xsi:type="dcterms:W3CDTF">2021-05-24T09:27:38Z</dcterms:created>
  <dcterms:modified xsi:type="dcterms:W3CDTF">2023-02-13T09:26:08Z</dcterms:modified>
</cp:coreProperties>
</file>